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20B0604020202020204" charset="0"/>
      <p:regular r:id="rId21"/>
      <p:bold r:id="rId22"/>
    </p:embeddedFont>
    <p:embeddedFont>
      <p:font typeface="Myriad Pro" panose="020B050303040302020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55" d="100"/>
          <a:sy n="55" d="100"/>
        </p:scale>
        <p:origin x="240" y="4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7:27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7:27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497"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498"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5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0"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4"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87"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88"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0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0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2"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3"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3"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4"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39"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0"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7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75"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76"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0"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1"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2"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1"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2"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0"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2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2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03"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04"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05"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06"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07"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08"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134804"/>
            <a:ext cx="6043930" cy="1107996"/>
          </a:xfrm>
        </p:spPr>
        <p:txBody>
          <a:bodyPr/>
          <a:lstStyle/>
          <a:p>
            <a:r>
              <a:rPr lang="es-ES" dirty="0"/>
              <a:t>Azure Cognitive Services y más, para inclusividad</a:t>
            </a:r>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Jose Maria Flores Zazo</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p:txBody>
          <a:bodyPr/>
          <a:lstStyle/>
          <a:p>
            <a:r>
              <a:rPr lang="es-ES" dirty="0" err="1"/>
              <a:t>Development</a:t>
            </a:r>
            <a:r>
              <a:rPr lang="es-ES" dirty="0"/>
              <a:t> &amp; Cloud </a:t>
            </a:r>
            <a:r>
              <a:rPr lang="es-ES" dirty="0" err="1"/>
              <a:t>Consultant</a:t>
            </a:r>
            <a:r>
              <a:rPr lang="es-ES" dirty="0"/>
              <a:t> @ TOKIOTA</a:t>
            </a:r>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2.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1391</TotalTime>
  <Words>56</Words>
  <Application>Microsoft Office PowerPoint</Application>
  <PresentationFormat>Widescreen</PresentationFormat>
  <Paragraphs>12</Paragraphs>
  <Slides>10</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9" baseType="lpstr">
      <vt:lpstr>Wingdings</vt:lpstr>
      <vt:lpstr>Myriad Pro</vt:lpstr>
      <vt:lpstr>Quicksand</vt:lpstr>
      <vt:lpstr>Arial</vt:lpstr>
      <vt:lpstr>Consolas</vt:lpstr>
      <vt:lpstr>Lufga</vt:lpstr>
      <vt:lpstr>Segoe UI</vt:lpstr>
      <vt:lpstr>White Template</vt:lpstr>
      <vt:lpstr>CorelDRAW</vt:lpstr>
      <vt:lpstr>PowerPoint Presentation</vt:lpstr>
      <vt:lpstr>Azure Cognitive Services y más, para inclusividad</vt:lpstr>
      <vt:lpstr>Sponsors</vt:lpstr>
      <vt:lpstr>My first section…</vt:lpstr>
      <vt:lpstr>Lorem ipsum</vt:lpstr>
      <vt:lpstr>Lorem ipsum</vt:lpstr>
      <vt:lpstr>Lorem ipsum</vt:lpstr>
      <vt:lpstr>Demo:  “Talk is cheap, show me the code”</vt:lpstr>
      <vt:lpstr>Any questions for me?</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Roberto Tejero</cp:lastModifiedBy>
  <cp:revision>79</cp:revision>
  <dcterms:created xsi:type="dcterms:W3CDTF">2019-08-09T15:41:27Z</dcterms:created>
  <dcterms:modified xsi:type="dcterms:W3CDTF">2022-03-14T18:33:34Z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